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Override PartName="/ppt/comments/modernComment_2E9E_B021CD24.xml" ContentType="application/vnd.ms-powerpoint.comments+xml"/>
  <Override PartName="/ppt/comments/modernComment_269D_530F19C8.xml" ContentType="application/vnd.ms-powerpoint.comments+xml"/>
  <Override PartName="/ppt/comments/modernComment_26D1_EF9D737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3"/>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94" r:id="rId75"/>
    <p:sldId id="2076138218" r:id="rId76"/>
    <p:sldId id="2076138271" r:id="rId77"/>
    <p:sldId id="2076138219" r:id="rId78"/>
    <p:sldId id="2076138247" r:id="rId79"/>
    <p:sldId id="2076138254" r:id="rId80"/>
    <p:sldId id="259" r:id="rId81"/>
    <p:sldId id="2076138255"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94"/>
            <p14:sldId id="2076138218"/>
            <p14:sldId id="2076138271"/>
            <p14:sldId id="2076138219"/>
            <p14:sldId id="2076138247"/>
            <p14:sldId id="2076138254"/>
            <p14:sldId id="259"/>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502" autoAdjust="0"/>
  </p:normalViewPr>
  <p:slideViewPr>
    <p:cSldViewPr snapToGrid="0">
      <p:cViewPr varScale="1">
        <p:scale>
          <a:sx n="118" d="100"/>
          <a:sy n="118" d="100"/>
        </p:scale>
        <p:origin x="1866" y="9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5/6/2020 7:06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5/6/2020 7:06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User creates Synapse Workspace and Spark pool and launches Synapse Studio.</a:t>
            </a:r>
          </a:p>
          <a:p>
            <a:pPr marL="285695" indent="-285695" defTabSz="914225">
              <a:spcAft>
                <a:spcPts val="600"/>
              </a:spcAft>
              <a:buFont typeface="Arial" panose="020B0604020202020204" pitchFamily="34" charset="0"/>
              <a:buChar char="•"/>
              <a:defRPr/>
            </a:pPr>
            <a:r>
              <a:rPr lang="en-US" sz="1200" dirty="0">
                <a:latin typeface="+mn-lt"/>
              </a:rPr>
              <a:t>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Spark session create request to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5/6/2020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11518991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3" r:id="rId38"/>
    <p:sldLayoutId id="2147483734" r:id="rId39"/>
    <p:sldLayoutId id="2147483735" r:id="rId40"/>
    <p:sldLayoutId id="2147483736"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18/10/relationships/comments" Target="../comments/modernComment_2E9E_B021CD24.xml"/><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5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sv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8.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8.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70.xml"/><Relationship Id="rId5" Type="http://schemas.microsoft.com/office/2018/10/relationships/comments" Target="../comments/modernComment_26D1_EF9D7374.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BCAmericasDay2" TargetMode="External"/><Relationship Id="rId7" Type="http://schemas.openxmlformats.org/officeDocument/2006/relationships/image" Target="../media/image134.png"/><Relationship Id="rId2" Type="http://schemas.openxmlformats.org/officeDocument/2006/relationships/hyperlink" Target="https://aka.ms/BCAmericasDay1" TargetMode="External"/><Relationship Id="rId1" Type="http://schemas.openxmlformats.org/officeDocument/2006/relationships/slideLayout" Target="../slideLayouts/slideLayout6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hyperlink" Target="https://aka.ms/BCAmericasDay3"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p188="http://schemas.microsoft.com/office/powerpoint/2018/8/main" xmlns=""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Build Hands-on: Spark ML</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6239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 xmlns:p188="http://schemas.microsoft.com/office/powerpoint/2018/8/main" r:id="rId5"/>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defTabSz="914367">
              <a:lnSpc>
                <a:spcPct val="90000"/>
              </a:lnSpc>
              <a:spcAft>
                <a:spcPts val="588"/>
              </a:spcAft>
              <a:defRPr/>
            </a:pPr>
            <a:r>
              <a:rPr lang="en-US" sz="1961" dirty="0">
                <a:solidFill>
                  <a:srgbClr val="FFFFFF"/>
                </a:solidFill>
                <a:latin typeface="Segoe UI"/>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41858024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78 66 57</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52475"/>
            <a:ext cx="4762500"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74</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995759" cy="5385048"/>
        </p:xfrm>
        <a:graphic>
          <a:graphicData uri="http://schemas.openxmlformats.org/drawingml/2006/table">
            <a:tbl>
              <a:tblPr firstRow="1" bandRow="1">
                <a:tableStyleId>{5C22544A-7EE6-4342-B048-85BDC9FD1C3A}</a:tableStyleId>
              </a:tblPr>
              <a:tblGrid>
                <a:gridCol w="3665253">
                  <a:extLst>
                    <a:ext uri="{9D8B030D-6E8A-4147-A177-3AD203B41FA5}">
                      <a16:colId xmlns:a16="http://schemas.microsoft.com/office/drawing/2014/main" val="942924306"/>
                    </a:ext>
                  </a:extLst>
                </a:gridCol>
                <a:gridCol w="3665253">
                  <a:extLst>
                    <a:ext uri="{9D8B030D-6E8A-4147-A177-3AD203B41FA5}">
                      <a16:colId xmlns:a16="http://schemas.microsoft.com/office/drawing/2014/main" val="3882466507"/>
                    </a:ext>
                  </a:extLst>
                </a:gridCol>
                <a:gridCol w="3665253">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18493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https://aka.ms/BCAmericasDay1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https://aka.ms/BCAmericasDay2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https://aka.ms/BCAmericasDay3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621280">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pic>
        <p:nvPicPr>
          <p:cNvPr id="2" name="Picture 1" title="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9487" y="3847979"/>
            <a:ext cx="2286000" cy="2286000"/>
          </a:xfrm>
          <a:prstGeom prst="rect">
            <a:avLst/>
          </a:prstGeom>
        </p:spPr>
      </p:pic>
      <p:pic>
        <p:nvPicPr>
          <p:cNvPr id="3" name="Picture 2" title="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9898" y="3847979"/>
            <a:ext cx="2286000" cy="2286000"/>
          </a:xfrm>
          <a:prstGeom prst="rect">
            <a:avLst/>
          </a:prstGeom>
        </p:spPr>
      </p:pic>
      <p:pic>
        <p:nvPicPr>
          <p:cNvPr id="5" name="Picture 4" title="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309" y="3847979"/>
            <a:ext cx="2286000" cy="2286000"/>
          </a:xfrm>
          <a:prstGeom prst="rect">
            <a:avLst/>
          </a:prstGeom>
        </p:spPr>
      </p:pic>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093603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1606</TotalTime>
  <Words>4786</Words>
  <Application>Microsoft Office PowerPoint</Application>
  <PresentationFormat>Widescreen</PresentationFormat>
  <Paragraphs>833</Paragraphs>
  <Slides>76</Slides>
  <Notes>33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76</vt:i4>
      </vt:variant>
    </vt:vector>
  </HeadingPairs>
  <TitlesOfParts>
    <vt:vector size="88"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PowerPoint Presentation</vt:lpstr>
      <vt:lpstr>Full Group Activity: Monitor &amp; Manage </vt:lpstr>
      <vt:lpstr>Mentimeter Poll</vt:lpstr>
      <vt:lpstr>Hands-On Build Activity:  Monitoring</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61</cp:revision>
  <dcterms:created xsi:type="dcterms:W3CDTF">2020-05-01T23:34:12Z</dcterms:created>
  <dcterms:modified xsi:type="dcterms:W3CDTF">2020-05-06T21:59:19Z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